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17" r:id="rId3"/>
    <p:sldId id="318" r:id="rId4"/>
    <p:sldId id="295" r:id="rId5"/>
    <p:sldId id="359" r:id="rId6"/>
    <p:sldId id="321" r:id="rId7"/>
    <p:sldId id="332" r:id="rId8"/>
    <p:sldId id="336" r:id="rId9"/>
    <p:sldId id="337" r:id="rId10"/>
    <p:sldId id="338" r:id="rId11"/>
    <p:sldId id="339" r:id="rId12"/>
    <p:sldId id="340" r:id="rId13"/>
    <p:sldId id="341" r:id="rId14"/>
    <p:sldId id="358" r:id="rId15"/>
    <p:sldId id="342" r:id="rId16"/>
    <p:sldId id="343" r:id="rId17"/>
    <p:sldId id="333" r:id="rId18"/>
    <p:sldId id="335" r:id="rId19"/>
    <p:sldId id="352" r:id="rId20"/>
    <p:sldId id="353" r:id="rId21"/>
    <p:sldId id="354" r:id="rId22"/>
    <p:sldId id="355" r:id="rId23"/>
    <p:sldId id="356" r:id="rId24"/>
    <p:sldId id="3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79484" autoAdjust="0"/>
  </p:normalViewPr>
  <p:slideViewPr>
    <p:cSldViewPr>
      <p:cViewPr varScale="1">
        <p:scale>
          <a:sx n="93" d="100"/>
          <a:sy n="93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That’s what comments look like. Not</a:t>
            </a:r>
            <a:r>
              <a:rPr lang="en-US" baseline="0" dirty="0" smtClean="0"/>
              <a:t> executed by the computer. Mostly a note to your future self, and other programmers.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Ideally, your code should be self-documenting. Pick</a:t>
            </a:r>
            <a:r>
              <a:rPr lang="en-US" baseline="0" dirty="0" smtClean="0"/>
              <a:t> variable names and method names that are clear, so you don’t need comments. </a:t>
            </a:r>
            <a:r>
              <a:rPr lang="en-US" baseline="0" dirty="0" err="1" smtClean="0"/>
              <a:t>totalScore</a:t>
            </a:r>
            <a:r>
              <a:rPr lang="en-US" baseline="0" dirty="0" smtClean="0"/>
              <a:t> = 0 is obvious. Add comments where there’s a tricky bit of code that’s not as obvious.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Indent</a:t>
            </a:r>
            <a:r>
              <a:rPr lang="en-US" baseline="0" dirty="0" smtClean="0"/>
              <a:t> anything within the if() statement. Don’t forget the starting and ending {}. When typing it, put the { } in the code, then fill in the middle.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an empty game object, rename it</a:t>
            </a:r>
          </a:p>
          <a:p>
            <a:r>
              <a:rPr lang="en-US" dirty="0" smtClean="0"/>
              <a:t>Add a script to it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Time.time</a:t>
            </a:r>
            <a:endParaRPr lang="en-US" dirty="0" smtClean="0"/>
          </a:p>
          <a:p>
            <a:r>
              <a:rPr lang="en-US" dirty="0" smtClean="0"/>
              <a:t>Do something at 3 seconds.</a:t>
            </a:r>
          </a:p>
          <a:p>
            <a:r>
              <a:rPr lang="en-US" dirty="0" smtClean="0"/>
              <a:t>Change 3 seconds to a variable name. </a:t>
            </a:r>
            <a:r>
              <a:rPr lang="en-US" dirty="0" err="1" smtClean="0"/>
              <a:t>ActionTimer</a:t>
            </a:r>
            <a:endParaRPr lang="en-US" dirty="0" smtClean="0"/>
          </a:p>
          <a:p>
            <a:r>
              <a:rPr lang="en-US" dirty="0" smtClean="0"/>
              <a:t>Do something every</a:t>
            </a:r>
            <a:r>
              <a:rPr lang="en-US" baseline="0" dirty="0" smtClean="0"/>
              <a:t> 3 seconds. How? Create a second variable. </a:t>
            </a:r>
            <a:r>
              <a:rPr lang="en-US" baseline="0" dirty="0" err="1" smtClean="0"/>
              <a:t>TimeToAct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dirty="0" smtClean="0"/>
              <a:t>Create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BronzeCube</a:t>
            </a:r>
            <a:r>
              <a:rPr lang="en-US" baseline="0" dirty="0" smtClean="0"/>
              <a:t> prefab. Organize my 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+=</a:t>
            </a:r>
          </a:p>
          <a:p>
            <a:endParaRPr lang="en-US" dirty="0" smtClean="0"/>
          </a:p>
          <a:p>
            <a:r>
              <a:rPr lang="en-US" dirty="0" smtClean="0"/>
              <a:t>//</a:t>
            </a:r>
          </a:p>
          <a:p>
            <a:endParaRPr lang="en-US" dirty="0" smtClean="0"/>
          </a:p>
          <a:p>
            <a:r>
              <a:rPr lang="en-US" dirty="0" smtClean="0"/>
              <a:t>if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+=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 7);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+=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 7);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//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Player starts with a score of 0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1d6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 7);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the roll to the score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//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excludes the max number when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given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so this returns a number 1-6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 7);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if()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excludes the max # for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ints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 7);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 4)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if()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means greater than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means less than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&gt;= means greater than or equal to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 means less than or equal to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 means equal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!= means not equal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&amp;&amp; means AND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|| means OR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Remember that = is an assignment operator!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 Concepts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Unity Demo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(“1”);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(“2”);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(“3”);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(“4”);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(“5”);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(“6”);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(“7”);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(“8”);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(“9”);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to 999?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Be prepared to program in </a:t>
            </a:r>
            <a:r>
              <a:rPr lang="en-US" smtClean="0"/>
              <a:t>class every 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programming look similar, but aren’t the same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717</TotalTime>
  <Words>800</Words>
  <Application>Microsoft Office PowerPoint</Application>
  <PresentationFormat>On-screen Show (4:3)</PresentationFormat>
  <Paragraphs>169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Women in Game Programming</vt:lpstr>
      <vt:lpstr>Overview</vt:lpstr>
      <vt:lpstr>Learn a Name</vt:lpstr>
      <vt:lpstr>Growth Mindset Reminder</vt:lpstr>
      <vt:lpstr>Programming in Class</vt:lpstr>
      <vt:lpstr>Math vs. Programming</vt:lpstr>
      <vt:lpstr>Programming</vt:lpstr>
      <vt:lpstr>Variables</vt:lpstr>
      <vt:lpstr>Methods</vt:lpstr>
      <vt:lpstr>Three Useful commands</vt:lpstr>
      <vt:lpstr>Useful commands: +=</vt:lpstr>
      <vt:lpstr>Useful commands: +=</vt:lpstr>
      <vt:lpstr>Useful commands: //</vt:lpstr>
      <vt:lpstr>Useful commands: //</vt:lpstr>
      <vt:lpstr>Useful commands: if()</vt:lpstr>
      <vt:lpstr>Useful commands: if()</vt:lpstr>
      <vt:lpstr>Variables</vt:lpstr>
      <vt:lpstr>Unity Demo</vt:lpstr>
      <vt:lpstr>Useful commands: for()</vt:lpstr>
      <vt:lpstr>Useful commands: for()</vt:lpstr>
      <vt:lpstr>Useful commands: for()</vt:lpstr>
      <vt:lpstr>Useful commands: for()</vt:lpstr>
      <vt:lpstr>Useful commands: for()</vt:lpstr>
      <vt:lpstr>Useful commands: for()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84</cp:revision>
  <dcterms:created xsi:type="dcterms:W3CDTF">2013-08-30T15:25:05Z</dcterms:created>
  <dcterms:modified xsi:type="dcterms:W3CDTF">2019-09-11T05:06:48Z</dcterms:modified>
</cp:coreProperties>
</file>